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bf6f1c9ae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fbf6f1c9ae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fbf6f1c9ae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fbf6f1c9ae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fbf6f1c9ae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fbf6f1c9ae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bf6f1c9ae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fbf6f1c9ae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fbf6f1c9ae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fbf6f1c9ae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bf6f1c9a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fbf6f1c9a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bf6f1c9ae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bf6f1c9ae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fbf6f1c9ae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fbf6f1c9ae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bf6f1c9ae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bf6f1c9ae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fbf6f1c9ae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fbf6f1c9ae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44af349f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44af349f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b79xio8qgiY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Our Brains to Think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19B34B-B71E-2AFD-FA16-EE7D36EA69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brains help us remember things</a:t>
            </a:r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938" y="1919075"/>
            <a:ext cx="4818115" cy="271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your favourite food?</a:t>
            </a:r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 and write!</a:t>
            </a:r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1670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Color the brain.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Draw a thinking cloud.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Write or draw your favourite food.</a:t>
            </a:r>
            <a:endParaRPr sz="2400"/>
          </a:p>
        </p:txBody>
      </p:sp>
      <p:pic>
        <p:nvPicPr>
          <p:cNvPr id="152" name="Google Shape;152;p24"/>
          <p:cNvPicPr preferRelativeResize="0"/>
          <p:nvPr/>
        </p:nvPicPr>
        <p:blipFill rotWithShape="1">
          <a:blip r:embed="rId3">
            <a:alphaModFix/>
          </a:blip>
          <a:srcRect l="5560" t="1640" r="-5559" b="-1639"/>
          <a:stretch/>
        </p:blipFill>
        <p:spPr>
          <a:xfrm>
            <a:off x="5267525" y="140605"/>
            <a:ext cx="3994325" cy="4951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plans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471900" y="3861575"/>
            <a:ext cx="86721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 dirty="0"/>
              <a:t>     Game				Video			Draw and write</a:t>
            </a:r>
            <a:endParaRPr sz="2200" dirty="0"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2016950"/>
            <a:ext cx="1658849" cy="165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5650" y="1919075"/>
            <a:ext cx="1854600" cy="185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5150" y="1919075"/>
            <a:ext cx="1658851" cy="165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</a:t>
            </a:r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471900" y="4186900"/>
            <a:ext cx="8222100" cy="4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dirty="0"/>
              <a:t>Ms. Lin sit, Ms. Lin sit. Ms. Lin sat, and </a:t>
            </a:r>
            <a:r>
              <a:rPr lang="en-US" altLang="zh-CN" sz="1600" dirty="0"/>
              <a:t>Jessica </a:t>
            </a:r>
            <a:r>
              <a:rPr lang="en" sz="1600" dirty="0"/>
              <a:t>sit.</a:t>
            </a:r>
            <a:endParaRPr sz="1600" dirty="0"/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0150" y="1958450"/>
            <a:ext cx="1576675" cy="222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8600" y="1909375"/>
            <a:ext cx="1518357" cy="227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20749" y="1909375"/>
            <a:ext cx="1576675" cy="2173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use to play the game?</a:t>
            </a: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5525" y="1919070"/>
            <a:ext cx="1352944" cy="101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900" y="1919075"/>
            <a:ext cx="1658376" cy="1014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76374" y="1919075"/>
            <a:ext cx="1498150" cy="193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also used our brains to think!</a:t>
            </a:r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 did you think of?</a:t>
            </a:r>
            <a:endParaRPr sz="2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What does it mean to think?</a:t>
            </a:r>
            <a:endParaRPr sz="24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/>
              <a:t>Where is our brain?</a:t>
            </a:r>
            <a:endParaRPr sz="2400"/>
          </a:p>
        </p:txBody>
      </p:sp>
      <p:pic>
        <p:nvPicPr>
          <p:cNvPr id="102" name="Google Shape;102;p17"/>
          <p:cNvPicPr preferRelativeResize="0"/>
          <p:nvPr/>
        </p:nvPicPr>
        <p:blipFill rotWithShape="1">
          <a:blip r:embed="rId3">
            <a:alphaModFix/>
          </a:blip>
          <a:srcRect b="5437"/>
          <a:stretch/>
        </p:blipFill>
        <p:spPr>
          <a:xfrm>
            <a:off x="5445525" y="2013200"/>
            <a:ext cx="2619375" cy="252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Watch a video about our brains</a:t>
            </a:r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https://youtu.be/b79xio8qgiY</a:t>
            </a:r>
            <a:r>
              <a:rPr lang="en" sz="2400"/>
              <a:t> (x0.75)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brains receive messages</a:t>
            </a:r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3888" y="1919075"/>
            <a:ext cx="4818125" cy="271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try it!</a:t>
            </a:r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body" idx="1"/>
          </p:nvPr>
        </p:nvSpPr>
        <p:spPr>
          <a:xfrm>
            <a:off x="460950" y="3379100"/>
            <a:ext cx="8222100" cy="12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 dirty="0"/>
              <a:t>Don’t look	     Tap		      Say		Guess</a:t>
            </a:r>
            <a:endParaRPr sz="2400" dirty="0"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919075"/>
            <a:ext cx="2008750" cy="123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7138" y="1919073"/>
            <a:ext cx="1916031" cy="123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8025" y="1919075"/>
            <a:ext cx="1852916" cy="123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45809" y="1919075"/>
            <a:ext cx="1648194" cy="123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/>
        </p:nvSpPr>
        <p:spPr>
          <a:xfrm>
            <a:off x="4702588" y="4133000"/>
            <a:ext cx="3926582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 like ________.             </a:t>
            </a:r>
            <a:r>
              <a:rPr lang="en-US" altLang="zh-CN" sz="1800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Who said that?</a:t>
            </a:r>
            <a:endParaRPr sz="1800" dirty="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 like my class.            Why?</a:t>
            </a:r>
            <a:endParaRPr sz="1800" dirty="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</a:t>
            </a:r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the student say?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Who do you think said that?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Why do you think so?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</Words>
  <Application>Microsoft Office PowerPoint</Application>
  <PresentationFormat>On-screen Show (16:9)</PresentationFormat>
  <Paragraphs>27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Roboto</vt:lpstr>
      <vt:lpstr>Arial</vt:lpstr>
      <vt:lpstr>Material</vt:lpstr>
      <vt:lpstr>Use Our Brains to Think</vt:lpstr>
      <vt:lpstr>Today’s plans</vt:lpstr>
      <vt:lpstr>Game</vt:lpstr>
      <vt:lpstr>What did you use to play the game?</vt:lpstr>
      <vt:lpstr>We also used our brains to think!</vt:lpstr>
      <vt:lpstr>Watch a video about our brains</vt:lpstr>
      <vt:lpstr>Our brains receive messages</vt:lpstr>
      <vt:lpstr>Let’s try it!</vt:lpstr>
      <vt:lpstr>Think</vt:lpstr>
      <vt:lpstr>Our brains help us remember things</vt:lpstr>
      <vt:lpstr>What is your favourite food?</vt:lpstr>
      <vt:lpstr>Draw and write!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 Our Brains to Think</dc:title>
  <dc:creator>Youran Lin</dc:creator>
  <cp:lastModifiedBy>YouranLIN</cp:lastModifiedBy>
  <cp:revision>3</cp:revision>
  <dcterms:modified xsi:type="dcterms:W3CDTF">2022-12-25T07:35:07Z</dcterms:modified>
</cp:coreProperties>
</file>